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8"/>
  </p:notesMasterIdLst>
  <p:sldIdLst>
    <p:sldId id="347" r:id="rId3"/>
    <p:sldId id="350" r:id="rId4"/>
    <p:sldId id="296" r:id="rId5"/>
    <p:sldId id="351" r:id="rId6"/>
    <p:sldId id="352" r:id="rId7"/>
    <p:sldId id="353" r:id="rId8"/>
    <p:sldId id="354" r:id="rId9"/>
    <p:sldId id="355" r:id="rId10"/>
    <p:sldId id="345" r:id="rId11"/>
    <p:sldId id="358" r:id="rId12"/>
    <p:sldId id="359" r:id="rId13"/>
    <p:sldId id="360" r:id="rId14"/>
    <p:sldId id="361" r:id="rId15"/>
    <p:sldId id="362" r:id="rId16"/>
    <p:sldId id="349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95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76" y="90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437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098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1718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532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536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557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931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8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 (1a-2)</a:t>
            </a:r>
            <a:endParaRPr lang="zh-CN" altLang="en-US" sz="4656" b="1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65772"/>
            <a:ext cx="11430000" cy="619374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“Fine.” Liu Chang says.He thinks, “Doesn’t Bai Yang like me?Doesn’t he want to be friends with me?”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students are flying kites there.Liu Chang wants to join them.But then he sees Bai Yang sitting there.Liu Chang thinks, “Bai Yang is lonely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孤独的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needs new friends.I should try again.”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“Do you like toy cars?I have some here.” Liu Chang says to Bai Yang.He takes out a black one, a blue one, and two white ones from his pocket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口袋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“Yes!I love toy cars.” Bai Yang says.Then the two boys play with Liu Chang’s toy cars happily.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it’s time for them to go home, Bai Yang says to Liu Chang.“You are my first friend here.Thank you.”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0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24878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.There is (are)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Bai Yang’s schoolbag.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A.some apples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B.some cakes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C.a box of juice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.Liu Chang shows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toy cars to Bai Yang.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A.two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B.three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C.four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can we know about Liu Chang?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A.He is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strong.   B.He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kind.    C.He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quiet.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.What’s the best title for the text?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A.Let’s Be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Friends    B.Meet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Friends    C.Happy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 Life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91511" y="579724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3604793" y="283491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6184032" y="3939374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5615679" y="50541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77024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04127"/>
            <a:ext cx="11430000" cy="61937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二、阅读还原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读下面短文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根据语篇内容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从下面所给的选项中选出能填入空白处的最佳选项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使短文意思通顺。选项中有一项为多余项。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Fitting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融入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 new school can be difficult.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Take a day to know your school.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can fit in at school if you know your school well.Ask for a school map.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 can also ask other students for help.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should be friendly to everyone, the young or the old, because they may just be your next teacher or friend.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Make friends.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40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65464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Join some clubs and talk to different people.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yourself and be polite.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 yourself and be polite.Everyone has his own pace in making friends, so give yourself time.By being true to yourself, you will find people who like you for who you are.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first few weeks aren’t easy at school, but you’ll soon love it!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3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51756"/>
            <a:ext cx="11430000" cy="339298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A.Be full of energy.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B.Be nice to everyone.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C.Here are some tips to help you.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D.You can know every place with the map.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E.Don’t worry about what people think of you.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F.You can make friends in this way.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226012"/>
            <a:ext cx="2074607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CDBFE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349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65934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025863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8" name="Picture 2" descr="花朵ppt素材设计素材免费下载 花朵ppt素材设计图片 千图网平面设计 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>
            <a:off x="7612577" y="7210546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600726"/>
            <a:ext cx="710643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一、根据画线部分的发音将以下单词分类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253212"/>
            <a:ext cx="9302547" cy="6524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ur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qui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er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er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gether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ir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ear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ly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bout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3043317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en-US" altLang="zh-CN" sz="280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ɜː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en-US" altLang="zh-CN" sz="280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480421" y="3015106"/>
            <a:ext cx="3991798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nurse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term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first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early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305760" y="3576984"/>
            <a:ext cx="5046574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quiet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number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together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about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86879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二、根据句意及首字母或中文提示写出单词。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 can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performance of these two phones to see which one is better.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boy is very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doesn’t like to speak in public.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.He is so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that he never wants to do any chores.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.She speaks in a very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大声的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voice, and everyone in the room can hear her.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.He is an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外向的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person and always enjoys talking with others.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209886" y="1008444"/>
            <a:ext cx="141897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compare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4156" y="2112876"/>
            <a:ext cx="68320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shy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456466" y="2692143"/>
            <a:ext cx="78098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lazy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285266" y="3264736"/>
            <a:ext cx="82266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loud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209886" y="4332014"/>
            <a:ext cx="146065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outgoing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946303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19323"/>
            <a:ext cx="11430000" cy="62476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三、根据中文意思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完成英语句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你听说过学校的音乐节吗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—Did you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 music festival?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我听说过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它听起来很有趣。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—Yeah, it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你为什么不表演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你中国长笛吹得比我们音乐俱乐部的其他任何人都好。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—Why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play the Chinese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flute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anyone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else in our music club.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我害怕独自表演。我没有你那么外向。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—Well, I’m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alone.I’m not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363998" y="1234475"/>
            <a:ext cx="267573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hear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about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363998" y="2280449"/>
            <a:ext cx="2468946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sounds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fun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942756" y="3790790"/>
            <a:ext cx="451751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don’t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you          perform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050" y="4325815"/>
            <a:ext cx="251543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better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than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744140" y="5310145"/>
            <a:ext cx="4732386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afraid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of          performing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070972" y="5820331"/>
            <a:ext cx="3852337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outgoing           as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98599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62723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你比我工作更努力。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work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她的头发比艾玛的头发长。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 hair 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我觉得艾拉跳舞跳得比她妹妹好。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think Ella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sister.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271530" y="1748183"/>
            <a:ext cx="261642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harder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than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353724" y="2816695"/>
            <a:ext cx="451059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longer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than        Emma’s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528385" y="3949839"/>
            <a:ext cx="4118435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dances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better          than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571785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37202"/>
            <a:ext cx="11430000" cy="64385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6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四、补全对话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阅读下面的对话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根据上下文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选择恰当的选项补全对话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使句意完整、符合逻辑。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其中有两项为多余选项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A:Hi, Lisa!How many friends do you have?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B:More than eight.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A:Great.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B:A good friend should be kind and helpful.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B:Kathy.She is a friendly girl.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B:We are quite different.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 am much quieter than her.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A:Why can you be friends?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A:I see.Thank you.</a:t>
            </a:r>
            <a:endParaRPr lang="zh-CN" altLang="zh-CN" sz="26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65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18259"/>
            <a:ext cx="11430000" cy="39531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A.Are you the same or different?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B.She is funnier and more outgoing than me.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C.She is as quiet as me.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D.Because we like doing the same things when we are free.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E.Who is your best friend?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F.What do you think a good friend should be like?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G.How do you both spend your spare time?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671392"/>
            <a:ext cx="2095445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FEABD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63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82780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一、阅读理解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阅读下面语篇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从每题所给的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三个选项中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选出最佳选项。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Liu Chang sits at his school desk and looks at the new boy in his class.His name is Bai Yang.Liu Chang wants to be friends with him.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Liu Chang comes to Bai Yang and says, “Hi, Bai Yang!Do you want some cakes?”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“No,thanks.I have some in my schoolbag.” Bai Yang says.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“I see.Would you like a box of juice?” Liu Chang asks.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“No.I don’t like juice.” Bai Yang says.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509</TotalTime>
  <Words>703</Words>
  <Application>Microsoft Office PowerPoint</Application>
  <PresentationFormat>宽屏</PresentationFormat>
  <Paragraphs>117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70</cp:revision>
  <dcterms:created xsi:type="dcterms:W3CDTF">2021-07-19T03:09:34Z</dcterms:created>
  <dcterms:modified xsi:type="dcterms:W3CDTF">2025-09-15T06:17:37Z</dcterms:modified>
</cp:coreProperties>
</file>